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7" r:id="rId7"/>
    <p:sldId id="114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是一篇说明文。文章主要介绍了社交媒体在青少年生活中的使用情况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并就在社交媒体上保持安全给出了一些建议。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492896"/>
            <a:ext cx="2204616" cy="5387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8696" y="980728"/>
            <a:ext cx="11619158" cy="133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9202"/>
            <a:ext cx="11485848" cy="1418915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whether you like it or not, social media is becoming a big part of many teenagers’ lives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According to a survey, over 90 percent of all Chinese young people use the Internet and 50 percent of these young people have made new friends online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04145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your real friends can see your information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everyone believes what you post online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other hand, it also has risks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when you talk to strangers online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Internet is popular among the young in China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514141"/>
            <a:ext cx="11485848" cy="23042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1428455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</a:t>
            </a:r>
            <a:endParaRPr lang="zh-CN" altLang="en-US" sz="20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890405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“According to a survey, over 90 percent of all Chinese young people use the Internet...”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空处和中国年轻人使用网络的情况有关。选项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互联网在中国年轻人中很受欢迎。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46337"/>
            <a:ext cx="11485848" cy="179119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1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one hand, social media allows people to connect with friends and share experiences</a:t>
            </a:r>
            <a:r>
              <a:rPr lang="en-US" altLang="zh-CN" sz="19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19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z="19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1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it is important to stay safe while having fun online</a:t>
            </a:r>
            <a:r>
              <a:rPr lang="en-US" altLang="zh-CN" sz="19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simple tips</a:t>
            </a:r>
            <a:r>
              <a:rPr lang="en-US" altLang="zh-CN" sz="19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1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if you have accounts</a:t>
            </a:r>
            <a:r>
              <a:rPr lang="zh-CN" altLang="zh-CN" sz="1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19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账户</a:t>
            </a:r>
            <a:r>
              <a:rPr lang="zh-CN" altLang="zh-CN" sz="1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1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apps, make sure you use strong passwords</a:t>
            </a:r>
            <a:r>
              <a:rPr lang="en-US" altLang="zh-CN" sz="19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 using easy-to-guess information, like your birthday or your pet’s name</a:t>
            </a:r>
            <a:r>
              <a:rPr lang="en-US" altLang="zh-CN" sz="19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2420888"/>
            <a:ext cx="11485848" cy="2229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1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9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your real friends can see your information</a:t>
            </a:r>
            <a:r>
              <a:rPr lang="en-US" altLang="zh-CN" sz="19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1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9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everyone believes what you post online</a:t>
            </a:r>
            <a:r>
              <a:rPr lang="en-US" altLang="zh-CN" sz="19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1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19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other hand, it also has risks</a:t>
            </a:r>
            <a:r>
              <a:rPr lang="en-US" altLang="zh-CN" sz="19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1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19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when you talk to strangers online</a:t>
            </a:r>
            <a:r>
              <a:rPr lang="en-US" altLang="zh-CN" sz="19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1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19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9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Internet is popular among the young in China</a:t>
            </a:r>
            <a:r>
              <a:rPr lang="en-US" altLang="zh-CN" sz="19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063758" y="726716"/>
            <a:ext cx="36099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900"/>
              <a:t>C</a:t>
            </a:r>
            <a:endParaRPr lang="zh-CN" altLang="en-US" sz="190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725144"/>
            <a:ext cx="11639008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根据前文</a:t>
            </a:r>
            <a:r>
              <a:rPr lang="en-US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19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one hand, </a:t>
            </a:r>
            <a:r>
              <a:rPr lang="en-US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social media</a:t>
            </a:r>
            <a:endParaRPr lang="zh-CN" altLang="zh-CN" sz="19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hand...on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hand...</a:t>
            </a:r>
            <a:r>
              <a:rPr lang="zh-CN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一方面</a:t>
            </a:r>
            <a:r>
              <a:rPr lang="en-US" altLang="zh-CN" sz="19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19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另一方面</a:t>
            </a:r>
            <a:r>
              <a:rPr lang="en-US" altLang="zh-CN" sz="19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9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allows people to connect with friends and share experiences.”</a:t>
            </a:r>
            <a:r>
              <a:rPr lang="zh-CN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及后文</a:t>
            </a:r>
            <a:r>
              <a:rPr lang="en-US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it is important to stay safe while having fun online.”</a:t>
            </a:r>
            <a:r>
              <a:rPr lang="zh-CN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空处与社交媒体存在风险有关。选项</a:t>
            </a:r>
            <a:r>
              <a:rPr lang="en-US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另一方面</a:t>
            </a:r>
            <a:r>
              <a:rPr lang="en-US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它也有风险。</a:t>
            </a:r>
            <a:r>
              <a:rPr lang="en-US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19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箭头右.eps" descr="id:2147488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5175777"/>
            <a:ext cx="216024" cy="14401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 bwMode="auto">
          <a:xfrm>
            <a:off x="334566" y="2420888"/>
            <a:ext cx="11521280" cy="22322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the strangers you are talking to aren’t friendly or lying about themselves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share personal details, like your address, school name, or phone number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0491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your real friends can see your information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everyone believes what you post online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other hand, it also has risks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when you talk to strangers online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Internet is popular among the young in 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60854" y="2060848"/>
            <a:ext cx="11567000" cy="273630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38822" y="865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48411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“Maybe the strangers you are talking to aren’t friendly or lying about themselves.”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空处和与陌生人交流有关。选项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在网上和陌生人交谈时要小心。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52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2492896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your real friends can see your information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everyone believes what you post online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other hand, it also has risks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when you talk to strangers online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Internet is popular among the young in China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566" y="2548831"/>
            <a:ext cx="11449272" cy="253635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902727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Third, keep your personal information private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Remember, by following these tips, you can stay safe on social media and the Internet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parents and teachers want the best for you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of the risks and protect yourself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513604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“Third, keep your personal information private.”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空处和保护个人信息有关。选项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只有你真正的朋友才能看到你的信息。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47334" y="10096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37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1276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 do you use the Internet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usually do to keep safe online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2003356"/>
            <a:ext cx="3585891" cy="515444"/>
          </a:xfrm>
          <a:prstGeom prst="rect">
            <a:avLst/>
          </a:prstGeom>
        </p:spPr>
      </p:pic>
      <p:sp>
        <p:nvSpPr>
          <p:cNvPr id="5" name="内容占位符 7"/>
          <p:cNvSpPr txBox="1">
            <a:spLocks/>
          </p:cNvSpPr>
          <p:nvPr/>
        </p:nvSpPr>
        <p:spPr bwMode="auto">
          <a:xfrm>
            <a:off x="334566" y="29613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use the Internet every day. I usually don’t share personal information.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72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500</Words>
  <Application>Microsoft Office PowerPoint</Application>
  <PresentationFormat>自定义</PresentationFormat>
  <Paragraphs>43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2025-09-17T16:52:53Z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